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4077A-8D25-4DB3-857A-E48A95BE4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94CD29-35C2-4135-BC00-A92349191F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D6C5E4-92E6-4B3B-8835-89D791AD6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0BB76A-2FAB-49D3-B090-22B96499E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FD2FDF-0743-431B-9A50-411EFD379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7128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446E0-3810-4463-B54D-D7C48331F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244F1D-5DB8-4ADC-8336-3AB5F38E9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8D5E9F-4758-405B-94A1-B491F7AF0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612EEA-BE85-4716-9E55-FDCB0C74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03E070-E0CE-4DD1-9E68-1A38D2ED0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7661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93B0A7-7CD6-4658-8EB2-D5F896F4E0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4144A5-7FE0-4497-AAB7-F078188A2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CAC49C-DCEF-426A-B146-57D583D83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E8AB3F-5D40-45D8-9CEE-27221C408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2ED3D7-0750-4001-A679-A01D819BE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5650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9E01C-0B4A-4A2F-A1D8-D80A2D7C7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B41134-D5AF-43B1-B39A-D5DB2851C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11A782-3077-4C9C-A7DC-23D3093B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7F55D8-1A23-4DBF-8090-4057CC4F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A98FE3-B3EC-4AA7-9170-35B69E2F8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034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5AFEF2-5A53-4ACC-A712-16AE607FC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405205-0E2C-437F-B4AA-AA289D882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C0C0F0-78FB-4E4B-9861-DE5E1631C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DF4700-FA16-49ED-970C-7EC38FD4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22EB74-3EDA-41EE-BE9B-BD647CEC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384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84617-5AD6-480B-9F9B-6D8274294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31F212-D465-4B1E-A6E0-A3551928A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373322-9760-4B36-82ED-492B428C0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772628-F4B8-41DC-BE9C-01AE0358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C2F491-37B1-4543-986B-324A8620A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965066-1C14-4BC2-A226-EA6A5823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8662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EDC4AE-9CA3-451A-B540-3678C4F37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E16DF-4009-4D03-BFA9-ED18CF8F3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7A0C13-485C-42E5-93D6-FB5CF1815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083762-E825-47D3-8CF4-9A6DE1179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F9FAD05-CB54-44E5-BCED-610BA27C9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6737D8-0CB2-486E-8FBD-3AFAC144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E87DF67-B11B-48B1-81B7-3748A3C8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88255B-9E79-4615-9013-858E0ABBC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890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98B2E-2CA0-4C02-ACCF-564CD0B79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3D44FEF-DECC-4AC5-9882-91018E565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65CF0A9-B744-426E-B211-32DCB3A1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9747C65-135F-43D2-BA74-10D85FDC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305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66AD8C1-9184-4934-9D44-478A45C5D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21C8173-C401-4173-9C32-02BF14566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818C683-E428-4C43-B470-5924FEC3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56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88FB57-AFEA-4771-AF8E-D86B779B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D12154-93BA-4EBC-AA21-B5CC7859D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930432-1C38-44BA-8CA5-271244FD6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4C6423-65AB-4D2F-83C1-FDCF9AF95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74D7DA-F23A-44F4-BBA7-B1468D293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DF37E7-4C80-4AE8-9A62-09635D35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0266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4B656-10E9-474A-94FB-22B1A15B8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DDAC70A-1F2A-4AD0-A453-F545E77F0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30D5EF-C01E-4CD1-96A1-D29CB21D6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669560-A2C5-40D3-9A19-51EFA28E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A7E5E5-BB6B-4269-9F62-5E1FB2ABD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55ACBF-763E-4D65-AEB2-8FF0EFA12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531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26C327F-C46E-4E1C-92DA-F9626A77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F480F1-A903-471C-A0F2-EB2062BC1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D73661-3B83-4553-8C9A-78A45E289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18601-DFC2-4D8C-AECC-24C3EA95061B}" type="datetimeFigureOut">
              <a:rPr lang="es-MX" smtClean="0"/>
              <a:t>27/04/2020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A7CDB2-2BD6-435C-B280-A14517DAA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F9786A-C6B3-476B-89B9-27C1012A3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5C1AE-394A-44A3-B58D-08ABC96E75E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261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58DEF01-1405-4A63-8764-483A9DB1A01C}"/>
              </a:ext>
            </a:extLst>
          </p:cNvPr>
          <p:cNvSpPr txBox="1"/>
          <p:nvPr/>
        </p:nvSpPr>
        <p:spPr>
          <a:xfrm>
            <a:off x="3781425" y="266700"/>
            <a:ext cx="3402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Agregar un contacto desde el Chat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930EFAD-27ED-4B70-9BD0-CA202A77E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156" y="1743743"/>
            <a:ext cx="4300538" cy="401345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C2D36371-8F05-4286-A507-F4BF061B40D3}"/>
              </a:ext>
            </a:extLst>
          </p:cNvPr>
          <p:cNvSpPr txBox="1"/>
          <p:nvPr/>
        </p:nvSpPr>
        <p:spPr>
          <a:xfrm>
            <a:off x="933450" y="1100804"/>
            <a:ext cx="7290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En el chat, dónde aparecen los contactos, dar clic derecho, añadir contacto.</a:t>
            </a:r>
          </a:p>
        </p:txBody>
      </p:sp>
    </p:spTree>
    <p:extLst>
      <p:ext uri="{BB962C8B-B14F-4D97-AF65-F5344CB8AC3E}">
        <p14:creationId xmlns:p14="http://schemas.microsoft.com/office/powerpoint/2010/main" val="107459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FD2F6CD-ADC6-4B65-8471-B428B863D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4" y="1626918"/>
            <a:ext cx="11643332" cy="452749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4A95B99-44B8-4EFF-AD08-EA1A00EDB669}"/>
              </a:ext>
            </a:extLst>
          </p:cNvPr>
          <p:cNvSpPr txBox="1"/>
          <p:nvPr/>
        </p:nvSpPr>
        <p:spPr>
          <a:xfrm>
            <a:off x="3781425" y="266700"/>
            <a:ext cx="368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Agregar un contacto desde Contactos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73C2A5-662C-4077-8ED7-A327411011C1}"/>
              </a:ext>
            </a:extLst>
          </p:cNvPr>
          <p:cNvSpPr txBox="1"/>
          <p:nvPr/>
        </p:nvSpPr>
        <p:spPr>
          <a:xfrm>
            <a:off x="1004472" y="980587"/>
            <a:ext cx="215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Dar clic en el signo +.</a:t>
            </a:r>
          </a:p>
          <a:p>
            <a:r>
              <a:rPr lang="es-MX" dirty="0"/>
              <a:t>Agregar Contacto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51FB6D80-FCBD-452F-9C5C-F85E098A2BFB}"/>
              </a:ext>
            </a:extLst>
          </p:cNvPr>
          <p:cNvSpPr/>
          <p:nvPr/>
        </p:nvSpPr>
        <p:spPr>
          <a:xfrm>
            <a:off x="4421079" y="2299317"/>
            <a:ext cx="1322773" cy="2485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403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4A95B99-44B8-4EFF-AD08-EA1A00EDB669}"/>
              </a:ext>
            </a:extLst>
          </p:cNvPr>
          <p:cNvSpPr txBox="1"/>
          <p:nvPr/>
        </p:nvSpPr>
        <p:spPr>
          <a:xfrm>
            <a:off x="3781425" y="266700"/>
            <a:ext cx="368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Agregar un contacto desde Contactos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4DA1012-178C-457D-B1B9-638CE7E4C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537" y="1538287"/>
            <a:ext cx="7400925" cy="378142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2174E73-BD31-46A4-8C28-28377A1D152A}"/>
              </a:ext>
            </a:extLst>
          </p:cNvPr>
          <p:cNvSpPr txBox="1"/>
          <p:nvPr/>
        </p:nvSpPr>
        <p:spPr>
          <a:xfrm>
            <a:off x="1004472" y="980587"/>
            <a:ext cx="528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Agregar el correo electrónico y dar  en añadir contacto</a:t>
            </a:r>
          </a:p>
        </p:txBody>
      </p:sp>
    </p:spTree>
    <p:extLst>
      <p:ext uri="{BB962C8B-B14F-4D97-AF65-F5344CB8AC3E}">
        <p14:creationId xmlns:p14="http://schemas.microsoft.com/office/powerpoint/2010/main" val="7584385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49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Mgallegos</dc:creator>
  <cp:lastModifiedBy>Mgallegos</cp:lastModifiedBy>
  <cp:revision>2</cp:revision>
  <dcterms:created xsi:type="dcterms:W3CDTF">2020-04-27T15:07:28Z</dcterms:created>
  <dcterms:modified xsi:type="dcterms:W3CDTF">2020-04-27T15:19:15Z</dcterms:modified>
</cp:coreProperties>
</file>